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0"/>
  </p:notesMasterIdLst>
  <p:sldIdLst>
    <p:sldId id="259" r:id="rId2"/>
    <p:sldId id="256" r:id="rId3"/>
    <p:sldId id="268" r:id="rId4"/>
    <p:sldId id="275" r:id="rId5"/>
    <p:sldId id="274" r:id="rId6"/>
    <p:sldId id="271" r:id="rId7"/>
    <p:sldId id="276" r:id="rId8"/>
    <p:sldId id="27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tiff>
</file>

<file path=ppt/media/image11.tiff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B3BC3-004B-4054-A8CA-6C1B8A60AF85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34593-AD04-4388-B441-247FEAB87CB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4397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10" Type="http://schemas.microsoft.com/office/2007/relationships/hdphoto" Target="../media/hdphoto4.wdp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hyperlink" Target="http://wilovefood.bplaced.net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arketing_WILoveFoo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469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86840" y="1625930"/>
            <a:ext cx="9418320" cy="1726474"/>
          </a:xfrm>
        </p:spPr>
        <p:txBody>
          <a:bodyPr>
            <a:normAutofit/>
          </a:bodyPr>
          <a:lstStyle/>
          <a:p>
            <a:pPr algn="ctr"/>
            <a:r>
              <a:rPr lang="de-DE" sz="8000" dirty="0"/>
              <a:t>WI </a:t>
            </a:r>
            <a:r>
              <a:rPr lang="de-DE" sz="8000" dirty="0">
                <a:solidFill>
                  <a:srgbClr val="FF0000"/>
                </a:solidFill>
              </a:rPr>
              <a:t>          </a:t>
            </a:r>
            <a:r>
              <a:rPr lang="de-DE" sz="8000" dirty="0"/>
              <a:t> Food!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86840" y="4186943"/>
            <a:ext cx="9418320" cy="1691640"/>
          </a:xfrm>
        </p:spPr>
        <p:txBody>
          <a:bodyPr>
            <a:normAutofit/>
          </a:bodyPr>
          <a:lstStyle/>
          <a:p>
            <a:pPr algn="ctr"/>
            <a:endParaRPr lang="de-DE" sz="3200" dirty="0"/>
          </a:p>
          <a:p>
            <a:pPr algn="ctr"/>
            <a:r>
              <a:rPr lang="de-DE" sz="3200" dirty="0"/>
              <a:t>Weil wir Essen lieben.</a:t>
            </a:r>
          </a:p>
        </p:txBody>
      </p:sp>
      <p:pic>
        <p:nvPicPr>
          <p:cNvPr id="1028" name="Picture 4" descr="Bildergebnis für früchte transpare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6774" y="1390550"/>
            <a:ext cx="2315582" cy="256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625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D8DB40E2-093F-B94B-9BB1-E3C91AE84810}"/>
              </a:ext>
            </a:extLst>
          </p:cNvPr>
          <p:cNvSpPr txBox="1">
            <a:spLocks/>
          </p:cNvSpPr>
          <p:nvPr/>
        </p:nvSpPr>
        <p:spPr>
          <a:xfrm>
            <a:off x="1249680" y="155325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200" dirty="0"/>
              <a:t>Unsere Idee</a:t>
            </a:r>
          </a:p>
        </p:txBody>
      </p:sp>
      <p:pic>
        <p:nvPicPr>
          <p:cNvPr id="15" name="Inhaltsplatzhalter 3">
            <a:extLst>
              <a:ext uri="{FF2B5EF4-FFF2-40B4-BE49-F238E27FC236}">
                <a16:creationId xmlns:a16="http://schemas.microsoft.com/office/drawing/2014/main" id="{B3E75221-52A8-A244-A00A-F37CD803A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94" b="90636" l="9894" r="89929">
                        <a14:foregroundMark x1="63604" y1="90636" x2="63604" y2="90636"/>
                        <a14:backgroundMark x1="13428" y1="13428" x2="13428" y2="13428"/>
                        <a14:backgroundMark x1="11837" y1="13781" x2="11837" y2="13781"/>
                        <a14:backgroundMark x1="12367" y1="14311" x2="13781" y2="16608"/>
                        <a14:backgroundMark x1="12721" y1="13428" x2="12721" y2="13428"/>
                        <a14:backgroundMark x1="11484" y1="20141" x2="16608" y2="9187"/>
                        <a14:backgroundMark x1="11131" y1="12721" x2="11131" y2="12721"/>
                        <a14:backgroundMark x1="11131" y1="12721" x2="11131" y2="11484"/>
                        <a14:backgroundMark x1="11484" y1="13781" x2="16961" y2="15724"/>
                        <a14:backgroundMark x1="11484" y1="12367" x2="12721" y2="11484"/>
                        <a14:backgroundMark x1="12721" y1="11131" x2="12721" y2="11131"/>
                        <a14:backgroundMark x1="12721" y1="11484" x2="11484" y2="14311"/>
                        <a14:backgroundMark x1="11131" y1="11131" x2="11484" y2="1183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49799" y="2531253"/>
            <a:ext cx="4601309" cy="4601309"/>
          </a:xfrm>
          <a:prstGeom prst="rect">
            <a:avLst/>
          </a:prstGeom>
          <a:effectLst>
            <a:softEdge rad="0"/>
          </a:effectLst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9DB6B4AD-3B1C-6B46-BA8C-468D2B321B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682" b="93409" l="5941" r="89769">
                        <a14:foregroundMark x1="54125" y1="10682" x2="54125" y2="10682"/>
                        <a14:foregroundMark x1="66667" y1="13182" x2="47525" y2="9091"/>
                        <a14:foregroundMark x1="52145" y1="8636" x2="59406" y2="7045"/>
                        <a14:foregroundMark x1="59406" y1="6591" x2="59406" y2="6591"/>
                        <a14:foregroundMark x1="51485" y1="8636" x2="55116" y2="6136"/>
                        <a14:foregroundMark x1="64686" y1="93636" x2="65347" y2="89545"/>
                        <a14:foregroundMark x1="5941" y1="49773" x2="5941" y2="49773"/>
                        <a14:backgroundMark x1="53465" y1="92727" x2="53465" y2="9272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60896" y="193899"/>
            <a:ext cx="2160778" cy="3148153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592D4627-EF1C-544B-ACD7-4412ACB665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8889" b="93889" l="10000" r="90000">
                        <a14:foregroundMark x1="40139" y1="92639" x2="40139" y2="92639"/>
                        <a14:foregroundMark x1="52083" y1="93889" x2="52083" y2="93889"/>
                        <a14:foregroundMark x1="45278" y1="8889" x2="45278" y2="88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03750" y="2241120"/>
            <a:ext cx="3791486" cy="3791486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E62DB71-ECB7-E74E-90CB-F169C98E50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967" y="2288734"/>
            <a:ext cx="3558508" cy="2106637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3B47A85F-5869-004A-9CFF-3A049988F62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2361" l="10000" r="90000">
                        <a14:foregroundMark x1="42361" y1="10833" x2="42361" y2="10833"/>
                        <a14:foregroundMark x1="37639" y1="13472" x2="43611" y2="10139"/>
                        <a14:foregroundMark x1="49028" y1="92361" x2="49028" y2="9236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5146" y="4395371"/>
            <a:ext cx="2106637" cy="210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963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D8DB40E2-093F-B94B-9BB1-E3C91AE84810}"/>
              </a:ext>
            </a:extLst>
          </p:cNvPr>
          <p:cNvSpPr txBox="1">
            <a:spLocks/>
          </p:cNvSpPr>
          <p:nvPr/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200" dirty="0"/>
              <a:t>Unser Team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3BC8347-1756-7242-BB8C-7647F4E6B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635" y="2148083"/>
            <a:ext cx="3106020" cy="324106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9A94ACA-F0F6-D642-A991-E4B7FB256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102" y="2148083"/>
            <a:ext cx="2434850" cy="3241064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EB240F2-FB60-8240-AC3A-8789A29B00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16" t="34429" r="16605" b="25491"/>
          <a:stretch/>
        </p:blipFill>
        <p:spPr>
          <a:xfrm>
            <a:off x="8862355" y="2148084"/>
            <a:ext cx="2335528" cy="324106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B85F094-C55B-F341-BB17-88E74CF3B08E}"/>
              </a:ext>
            </a:extLst>
          </p:cNvPr>
          <p:cNvSpPr txBox="1"/>
          <p:nvPr/>
        </p:nvSpPr>
        <p:spPr>
          <a:xfrm>
            <a:off x="994117" y="5568910"/>
            <a:ext cx="1941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Hendrik </a:t>
            </a:r>
            <a:r>
              <a:rPr lang="de-DE" dirty="0" err="1"/>
              <a:t>Burhop</a:t>
            </a:r>
            <a:endParaRPr lang="de-DE" dirty="0"/>
          </a:p>
          <a:p>
            <a:r>
              <a:rPr lang="de-DE" dirty="0"/>
              <a:t>Back-End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FA37084-36E0-4246-AB51-B7B57F31A66F}"/>
              </a:ext>
            </a:extLst>
          </p:cNvPr>
          <p:cNvSpPr txBox="1"/>
          <p:nvPr/>
        </p:nvSpPr>
        <p:spPr>
          <a:xfrm>
            <a:off x="5159855" y="5552946"/>
            <a:ext cx="18966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Caroline </a:t>
            </a:r>
            <a:r>
              <a:rPr lang="de-DE" dirty="0" err="1"/>
              <a:t>Eggart</a:t>
            </a:r>
            <a:endParaRPr lang="de-DE" dirty="0"/>
          </a:p>
          <a:p>
            <a:r>
              <a:rPr lang="de-DE" dirty="0"/>
              <a:t>Front-End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A18FF3C-2A76-E545-B246-DBC3FCBCC5F9}"/>
              </a:ext>
            </a:extLst>
          </p:cNvPr>
          <p:cNvSpPr txBox="1"/>
          <p:nvPr/>
        </p:nvSpPr>
        <p:spPr>
          <a:xfrm>
            <a:off x="8937204" y="5568910"/>
            <a:ext cx="22606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Vanessa Jörg</a:t>
            </a:r>
          </a:p>
          <a:p>
            <a:r>
              <a:rPr lang="de-DE" dirty="0"/>
              <a:t>Front-End und</a:t>
            </a:r>
          </a:p>
          <a:p>
            <a:r>
              <a:rPr lang="de-DE" dirty="0"/>
              <a:t>Back-End</a:t>
            </a:r>
          </a:p>
        </p:txBody>
      </p:sp>
    </p:spTree>
    <p:extLst>
      <p:ext uri="{BB962C8B-B14F-4D97-AF65-F5344CB8AC3E}">
        <p14:creationId xmlns:p14="http://schemas.microsoft.com/office/powerpoint/2010/main" val="2385543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1FAC8CEC-B827-B44A-8B69-60FBD5C74CE7}"/>
              </a:ext>
            </a:extLst>
          </p:cNvPr>
          <p:cNvSpPr txBox="1"/>
          <p:nvPr/>
        </p:nvSpPr>
        <p:spPr>
          <a:xfrm>
            <a:off x="1561514" y="675249"/>
            <a:ext cx="77653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dirty="0"/>
              <a:t>Was haben wir geschafft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7F03AA7-5352-B34C-B2B4-2AC6EB50480A}"/>
              </a:ext>
            </a:extLst>
          </p:cNvPr>
          <p:cNvSpPr txBox="1"/>
          <p:nvPr/>
        </p:nvSpPr>
        <p:spPr>
          <a:xfrm>
            <a:off x="1856935" y="2039814"/>
            <a:ext cx="8102991" cy="3898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Food Website für jeden Geschmack</a:t>
            </a:r>
          </a:p>
          <a:p>
            <a:pPr marL="285750" indent="-285750">
              <a:lnSpc>
                <a:spcPct val="150000"/>
              </a:lnSpc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de-DE" sz="2400" dirty="0"/>
              <a:t>Rezeptupload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Einkaufsliste für den persönlichen Bedarf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Hotlist der Woche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Suche für jegliche Rezepte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/>
              <a:t>Foodporn</a:t>
            </a:r>
            <a:r>
              <a:rPr lang="de-DE" sz="2400" dirty="0"/>
              <a:t> Seite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/>
              <a:t>Wochenplanumsetzung</a:t>
            </a:r>
          </a:p>
        </p:txBody>
      </p:sp>
    </p:spTree>
    <p:extLst>
      <p:ext uri="{BB962C8B-B14F-4D97-AF65-F5344CB8AC3E}">
        <p14:creationId xmlns:p14="http://schemas.microsoft.com/office/powerpoint/2010/main" val="268676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337E8843-7C9C-094A-AA88-4CFB6AB00739}"/>
              </a:ext>
            </a:extLst>
          </p:cNvPr>
          <p:cNvSpPr txBox="1">
            <a:spLocks/>
          </p:cNvSpPr>
          <p:nvPr/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800" dirty="0"/>
              <a:t>Probleme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3991B25-FB14-F14F-A885-652A8CDF04A6}"/>
              </a:ext>
            </a:extLst>
          </p:cNvPr>
          <p:cNvSpPr txBox="1">
            <a:spLocks/>
          </p:cNvSpPr>
          <p:nvPr/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chemeClr val="tx1"/>
              </a:buClr>
              <a:buSzPct val="90000"/>
            </a:pPr>
            <a:endParaRPr lang="de-DE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6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/>
                </a:solidFill>
              </a:rPr>
              <a:t>Kommunikation im Team</a:t>
            </a:r>
          </a:p>
          <a:p>
            <a:pPr marL="342900" indent="-342900">
              <a:lnSpc>
                <a:spcPct val="16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/>
                </a:solidFill>
              </a:rPr>
              <a:t>Teamarbeit über </a:t>
            </a:r>
            <a:r>
              <a:rPr lang="de-DE" sz="2400" dirty="0" err="1">
                <a:solidFill>
                  <a:schemeClr val="tx1"/>
                </a:solidFill>
              </a:rPr>
              <a:t>Git</a:t>
            </a:r>
            <a:endParaRPr lang="de-DE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6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/>
                </a:solidFill>
              </a:rPr>
              <a:t>Implementierung der Suche</a:t>
            </a:r>
          </a:p>
          <a:p>
            <a:pPr marL="342900" indent="-342900">
              <a:lnSpc>
                <a:spcPct val="16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/>
                </a:solidFill>
              </a:rPr>
              <a:t>Der Wochenplan</a:t>
            </a:r>
          </a:p>
          <a:p>
            <a:pPr>
              <a:lnSpc>
                <a:spcPct val="150000"/>
              </a:lnSpc>
              <a:buClr>
                <a:schemeClr val="tx1"/>
              </a:buClr>
              <a:buSzPct val="90000"/>
            </a:pPr>
            <a:endParaRPr lang="de-DE" sz="2000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2BCB78D-6479-BC4A-AAF1-696967D28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198" b="96108" l="2200" r="100000">
                        <a14:foregroundMark x1="5000" y1="44611" x2="25200" y2="64671"/>
                        <a14:foregroundMark x1="10600" y1="42515" x2="13400" y2="50299"/>
                        <a14:foregroundMark x1="26200" y1="53892" x2="28600" y2="57784"/>
                        <a14:foregroundMark x1="18000" y1="61976" x2="21200" y2="85629"/>
                        <a14:foregroundMark x1="22800" y1="44311" x2="21200" y2="47305"/>
                        <a14:foregroundMark x1="46600" y1="38323" x2="43400" y2="90419"/>
                        <a14:foregroundMark x1="42400" y1="42814" x2="41400" y2="50299"/>
                        <a14:foregroundMark x1="42200" y1="41317" x2="45200" y2="35928"/>
                        <a14:foregroundMark x1="51000" y1="36826" x2="54800" y2="42216"/>
                        <a14:foregroundMark x1="50400" y1="36527" x2="47000" y2="35629"/>
                        <a14:foregroundMark x1="64200" y1="30539" x2="65800" y2="32934"/>
                        <a14:foregroundMark x1="72600" y1="16467" x2="74400" y2="20359"/>
                        <a14:foregroundMark x1="87400" y1="16766" x2="86400" y2="20659"/>
                        <a14:foregroundMark x1="97000" y1="29341" x2="94800" y2="30539"/>
                        <a14:foregroundMark x1="79800" y1="38623" x2="82800" y2="88323"/>
                        <a14:foregroundMark x1="75400" y1="45210" x2="74400" y2="526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4667" y="3910147"/>
            <a:ext cx="4255289" cy="284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49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5D032BFD-60F1-E74A-A6BC-D92C39C73674}"/>
              </a:ext>
            </a:extLst>
          </p:cNvPr>
          <p:cNvSpPr txBox="1">
            <a:spLocks/>
          </p:cNvSpPr>
          <p:nvPr/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4800" dirty="0"/>
              <a:t>Die Zukunft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14DE7CD-F8DF-7C44-8FF5-C41023D3A3BC}"/>
              </a:ext>
            </a:extLst>
          </p:cNvPr>
          <p:cNvSpPr txBox="1">
            <a:spLocks/>
          </p:cNvSpPr>
          <p:nvPr/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chemeClr val="tx1"/>
              </a:buClr>
              <a:buSzPct val="90000"/>
            </a:pPr>
            <a:endParaRPr lang="de-DE" sz="2000" dirty="0">
              <a:solidFill>
                <a:schemeClr val="tx1"/>
              </a:solidFill>
            </a:endParaRPr>
          </a:p>
          <a:p>
            <a:pPr>
              <a:lnSpc>
                <a:spcPct val="160000"/>
              </a:lnSpc>
              <a:buClr>
                <a:schemeClr val="tx1"/>
              </a:buClr>
              <a:buSzPct val="90000"/>
            </a:pPr>
            <a:endParaRPr lang="de-DE" sz="24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buClr>
                <a:schemeClr val="tx1"/>
              </a:buClr>
              <a:buSzPct val="90000"/>
            </a:pPr>
            <a:endParaRPr lang="de-DE" sz="2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C037AC4-6469-FA49-A010-8AB2CA8D7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00" b="90000" l="8615" r="90000">
                        <a14:foregroundMark x1="9692" y1="20923" x2="8692" y2="20692"/>
                        <a14:foregroundMark x1="37846" y1="16615" x2="30385" y2="18462"/>
                        <a14:foregroundMark x1="30385" y1="18462" x2="31077" y2="17846"/>
                        <a14:foregroundMark x1="31077" y1="17615" x2="31077" y2="17615"/>
                        <a14:foregroundMark x1="26308" y1="14134" x2="25692" y2="15308"/>
                        <a14:foregroundMark x1="29000" y1="9000" x2="26404" y2="13950"/>
                        <a14:foregroundMark x1="24589" y1="26242" x2="23846" y2="33615"/>
                        <a14:foregroundMark x1="25692" y1="15308" x2="25458" y2="17627"/>
                        <a14:foregroundMark x1="23846" y1="33231" x2="23846" y2="33231"/>
                        <a14:foregroundMark x1="22462" y1="15615" x2="17692" y2="9846"/>
                        <a14:foregroundMark x1="17692" y1="9846" x2="22478" y2="12293"/>
                        <a14:foregroundMark x1="25630" y1="14692" x2="26538" y2="15769"/>
                        <a14:foregroundMark x1="24692" y1="18231" x2="24308" y2="28308"/>
                        <a14:backgroundMark x1="23231" y1="13154" x2="23846" y2="14385"/>
                        <a14:backgroundMark x1="23231" y1="13538" x2="25308" y2="15000"/>
                        <a14:backgroundMark x1="22462" y1="12308" x2="23231" y2="12923"/>
                        <a14:backgroundMark x1="26538" y1="15615" x2="25308" y2="22462"/>
                        <a14:backgroundMark x1="25308" y1="17615" x2="25260" y2="1825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64444" y="3402172"/>
            <a:ext cx="6180136" cy="6180136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98DA8277-735D-1847-88A3-CB0CA4C2FFC0}"/>
              </a:ext>
            </a:extLst>
          </p:cNvPr>
          <p:cNvSpPr txBox="1">
            <a:spLocks/>
          </p:cNvSpPr>
          <p:nvPr/>
        </p:nvSpPr>
        <p:spPr>
          <a:xfrm>
            <a:off x="1414272" y="19812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chemeClr val="tx1"/>
              </a:buClr>
              <a:buSzPct val="90000"/>
            </a:pPr>
            <a:endParaRPr lang="de-DE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6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/>
                </a:solidFill>
              </a:rPr>
              <a:t>Das Bedürfnis Essen</a:t>
            </a:r>
          </a:p>
          <a:p>
            <a:pPr marL="342900" indent="-342900">
              <a:lnSpc>
                <a:spcPct val="16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/>
                </a:solidFill>
              </a:rPr>
              <a:t>Vielfältige Kulturen</a:t>
            </a:r>
          </a:p>
          <a:p>
            <a:pPr marL="342900" indent="-342900">
              <a:lnSpc>
                <a:spcPct val="160000"/>
              </a:lnSpc>
              <a:buClr>
                <a:schemeClr val="tx1"/>
              </a:buClr>
              <a:buSzPct val="90000"/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/>
                </a:solidFill>
              </a:rPr>
              <a:t>Flexibilität</a:t>
            </a:r>
          </a:p>
        </p:txBody>
      </p:sp>
    </p:spTree>
    <p:extLst>
      <p:ext uri="{BB962C8B-B14F-4D97-AF65-F5344CB8AC3E}">
        <p14:creationId xmlns:p14="http://schemas.microsoft.com/office/powerpoint/2010/main" val="664963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2F1BEE-130F-6249-A4AF-EAD14F9FBD56}"/>
              </a:ext>
            </a:extLst>
          </p:cNvPr>
          <p:cNvSpPr txBox="1">
            <a:spLocks/>
          </p:cNvSpPr>
          <p:nvPr/>
        </p:nvSpPr>
        <p:spPr>
          <a:xfrm>
            <a:off x="914400" y="4961708"/>
            <a:ext cx="99822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72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000">
                <a:hlinkClick r:id="rId2"/>
              </a:rPr>
              <a:t>WI ♥ Food!</a:t>
            </a:r>
            <a:endParaRPr lang="de-DE" sz="4000" dirty="0"/>
          </a:p>
        </p:txBody>
      </p:sp>
      <p:pic>
        <p:nvPicPr>
          <p:cNvPr id="3" name="Bildplatzhalter 4">
            <a:extLst>
              <a:ext uri="{FF2B5EF4-FFF2-40B4-BE49-F238E27FC236}">
                <a16:creationId xmlns:a16="http://schemas.microsoft.com/office/drawing/2014/main" id="{95E2D774-465E-5148-9CF2-04222FB700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0" b="9660"/>
          <a:stretch>
            <a:fillRect/>
          </a:stretch>
        </p:blipFill>
        <p:spPr>
          <a:xfrm>
            <a:off x="0" y="0"/>
            <a:ext cx="11292840" cy="5128923"/>
          </a:xfrm>
          <a:prstGeom prst="rect">
            <a:avLst/>
          </a:prstGeo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5C85F1A-AE69-1141-9B2F-8781A61E4BD7}"/>
              </a:ext>
            </a:extLst>
          </p:cNvPr>
          <p:cNvSpPr txBox="1">
            <a:spLocks/>
          </p:cNvSpPr>
          <p:nvPr/>
        </p:nvSpPr>
        <p:spPr>
          <a:xfrm>
            <a:off x="914400" y="6108589"/>
            <a:ext cx="9982200" cy="597011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/>
              <a:t>Weil WIr Essen lieben.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7520149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TM03457515[[fn=Aussicht]]</Template>
  <TotalTime>0</TotalTime>
  <Words>77</Words>
  <Application>Microsoft Macintosh PowerPoint</Application>
  <PresentationFormat>Breitbild</PresentationFormat>
  <Paragraphs>34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Schoolbook</vt:lpstr>
      <vt:lpstr>Wingdings 2</vt:lpstr>
      <vt:lpstr>View</vt:lpstr>
      <vt:lpstr>PowerPoint-Präsentation</vt:lpstr>
      <vt:lpstr>WI            Food!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 ♥ Food!</dc:title>
  <dc:creator>Caro Eggart</dc:creator>
  <cp:lastModifiedBy>Vanessa Joerg</cp:lastModifiedBy>
  <cp:revision>55</cp:revision>
  <dcterms:created xsi:type="dcterms:W3CDTF">2019-11-28T10:42:20Z</dcterms:created>
  <dcterms:modified xsi:type="dcterms:W3CDTF">2019-12-06T12:03:55Z</dcterms:modified>
</cp:coreProperties>
</file>

<file path=docProps/thumbnail.jpeg>
</file>